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8" r:id="rId7"/>
    <p:sldId id="269" r:id="rId8"/>
    <p:sldId id="270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101"/>
    <a:srgbClr val="E8E8E8"/>
    <a:srgbClr val="E3E3DE"/>
    <a:srgbClr val="EDEDE6"/>
    <a:srgbClr val="CF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3"/>
    <p:restoredTop sz="93750"/>
  </p:normalViewPr>
  <p:slideViewPr>
    <p:cSldViewPr snapToGrid="0" snapToObjects="1">
      <p:cViewPr varScale="1">
        <p:scale>
          <a:sx n="73" d="100"/>
          <a:sy n="73" d="100"/>
        </p:scale>
        <p:origin x="72" y="11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9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CDC3-7389-DD44-9627-110B437AB98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F943-6B84-7D47-BB20-38852F331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yectoninos@cudvch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yectoadultos@cudvch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7565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875" y="1384739"/>
            <a:ext cx="3817093" cy="2223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2981" y="4115817"/>
            <a:ext cx="34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>
                <a:solidFill>
                  <a:schemeClr val="bg1"/>
                </a:solidFill>
                <a:latin typeface="Norpeth Black"/>
                <a:cs typeface="Norpeth Black"/>
              </a:rPr>
              <a:t>SERVICIO SOCIAL</a:t>
            </a:r>
          </a:p>
        </p:txBody>
      </p:sp>
    </p:spTree>
    <p:extLst>
      <p:ext uri="{BB962C8B-B14F-4D97-AF65-F5344CB8AC3E}">
        <p14:creationId xmlns:p14="http://schemas.microsoft.com/office/powerpoint/2010/main" val="104531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51"/>
            <a:ext cx="828260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6648"/>
            <a:ext cx="1003332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86492" y="266648"/>
            <a:ext cx="3357507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5033" y="195962"/>
            <a:ext cx="38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PROCESOS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D44F8C3-54EC-634D-AFE8-1FEB489199A9}"/>
              </a:ext>
            </a:extLst>
          </p:cNvPr>
          <p:cNvSpPr/>
          <p:nvPr/>
        </p:nvSpPr>
        <p:spPr>
          <a:xfrm>
            <a:off x="364806" y="1134562"/>
            <a:ext cx="6598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Inscripción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Publicidad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Seguimiento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Altas y Bajas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Inicio de asesorías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Termino de asesorías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Centrificación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Curso de Indicción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Equivalencias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Examenes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no acreditados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260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6648"/>
            <a:ext cx="147342" cy="680654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98" y="418348"/>
            <a:ext cx="56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RESP. DE MANTENIMIENTO Y VIGILANCIA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920" y="902924"/>
            <a:ext cx="5492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Actividades.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Material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limpieza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Mantenimiento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equipo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oficinas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Mantenimiento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Baños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Reporte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desperfecto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Operación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Manejo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equipos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Vigilancia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CUDV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0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2609" cy="5143500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DD789441-2193-40B3-A105-FD3CDC125129}"/>
              </a:ext>
            </a:extLst>
          </p:cNvPr>
          <p:cNvSpPr/>
          <p:nvPr/>
        </p:nvSpPr>
        <p:spPr>
          <a:xfrm>
            <a:off x="180875" y="924602"/>
            <a:ext cx="7825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>
              <a:solidFill>
                <a:srgbClr val="002060"/>
              </a:solidFill>
            </a:endParaRPr>
          </a:p>
          <a:p>
            <a:pPr algn="just"/>
            <a:r>
              <a:rPr lang="es-MX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entiende por servicio social, a la realización obligatoria de actividades temporales que ejecuten los estudiantes, tendientes a la aplicación de los conocimientos profesionales obtenidos para la solución de problemas regionales, estatales y nacionales, estas tareas se realizarán en beneficio de la sociedad.</a:t>
            </a: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BE8D1BE-F59E-4805-8714-EA616F625146}"/>
              </a:ext>
            </a:extLst>
          </p:cNvPr>
          <p:cNvSpPr txBox="1"/>
          <p:nvPr/>
        </p:nvSpPr>
        <p:spPr>
          <a:xfrm>
            <a:off x="2092329" y="374063"/>
            <a:ext cx="38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SERVICIO SOCIAL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4F5D07A-E843-41F9-B15C-46E6C461669B}"/>
              </a:ext>
            </a:extLst>
          </p:cNvPr>
          <p:cNvSpPr txBox="1"/>
          <p:nvPr/>
        </p:nvSpPr>
        <p:spPr>
          <a:xfrm>
            <a:off x="147721" y="2520629"/>
            <a:ext cx="263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Requisitos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777EE40-A8CE-4BA0-BF0E-9FB0B4A7EE69}"/>
              </a:ext>
            </a:extLst>
          </p:cNvPr>
          <p:cNvSpPr/>
          <p:nvPr/>
        </p:nvSpPr>
        <p:spPr>
          <a:xfrm>
            <a:off x="159374" y="2635631"/>
            <a:ext cx="7825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Estar inscritos en el cuatrimestre activo.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cumplir con el 70% de créditos del plan de estudio.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250AA27-06DD-4E21-881E-8860B4A4E81E}"/>
              </a:ext>
            </a:extLst>
          </p:cNvPr>
          <p:cNvSpPr txBox="1"/>
          <p:nvPr/>
        </p:nvSpPr>
        <p:spPr>
          <a:xfrm>
            <a:off x="220676" y="3702652"/>
            <a:ext cx="38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Horas de Servicio Social 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ED315D3-C934-463C-9B22-67AA78276D77}"/>
              </a:ext>
            </a:extLst>
          </p:cNvPr>
          <p:cNvSpPr/>
          <p:nvPr/>
        </p:nvSpPr>
        <p:spPr>
          <a:xfrm>
            <a:off x="147721" y="3905386"/>
            <a:ext cx="7762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acuerdo al reglamento vigente a nivel nacional, se debe realizar 480 horas de servicio social.</a:t>
            </a:r>
          </a:p>
        </p:txBody>
      </p:sp>
    </p:spTree>
    <p:extLst>
      <p:ext uri="{BB962C8B-B14F-4D97-AF65-F5344CB8AC3E}">
        <p14:creationId xmlns:p14="http://schemas.microsoft.com/office/powerpoint/2010/main" val="363370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260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6648"/>
            <a:ext cx="147342" cy="680654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98" y="418348"/>
            <a:ext cx="403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OPERACIÓN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806" y="1134562"/>
            <a:ext cx="6598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 Consejo Académico del Centro Univeristario de Desarrollo Vanguardista aprobó para este ciclo escolar lo siguiente:</a:t>
            </a:r>
          </a:p>
          <a:p>
            <a:pPr algn="just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Créditos mínimos requeridos 70%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Cumplir 90 horas de Servicio Social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Tiene la oportunidad de participar estudiantes de tercer o cuarto cuatrimestre.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Modalidad  de Servicio Social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Comunitario.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Lineas para proyectos:  Adultos mayores, niños y niñas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Los estudiantes que participaron en los eventos programados el años pasado se considera 20 horas del Servicio social, es decir les falta 70 horas para concluir.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51"/>
            <a:ext cx="828260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6648"/>
            <a:ext cx="1003332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86492" y="266648"/>
            <a:ext cx="3357507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5033" y="195962"/>
            <a:ext cx="38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INICIO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D44F8C3-54EC-634D-AFE8-1FEB489199A9}"/>
              </a:ext>
            </a:extLst>
          </p:cNvPr>
          <p:cNvSpPr/>
          <p:nvPr/>
        </p:nvSpPr>
        <p:spPr>
          <a:xfrm>
            <a:off x="364806" y="1134562"/>
            <a:ext cx="6598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835178-D326-4CAA-B440-3389165A9060}"/>
              </a:ext>
            </a:extLst>
          </p:cNvPr>
          <p:cNvSpPr txBox="1"/>
          <p:nvPr/>
        </p:nvSpPr>
        <p:spPr>
          <a:xfrm>
            <a:off x="501666" y="1134562"/>
            <a:ext cx="72968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entiende por servicio </a:t>
            </a:r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comunitario, </a:t>
            </a:r>
            <a:r>
              <a:rPr lang="es-MX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aquél que realizan los estudiantes a favor de la población marginada y grupos vulnerables de las áreas urbanas y rurales. </a:t>
            </a:r>
          </a:p>
          <a:p>
            <a:pPr algn="just"/>
            <a:endParaRPr lang="es-MX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servicio estará dirigido a grupos vulnerables en áreas urbanas y se trabajará en líneas aprobadas por el Consejo Académico, los proyectos estarán lidereados por la Comunidad Unida.</a:t>
            </a:r>
          </a:p>
          <a:p>
            <a:pPr algn="just"/>
            <a:endParaRPr lang="es-MX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líder de la Comunidad Unida estará a cargo de orientar, supervisar y apoyar a cada uno de los responsables de los proyectos para llegar a su fin.</a:t>
            </a:r>
          </a:p>
          <a:p>
            <a:pPr algn="just"/>
            <a:endParaRPr lang="es-MX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5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260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149081"/>
            <a:ext cx="147342" cy="680654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98" y="183215"/>
            <a:ext cx="56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ORGANIZACIÓN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794" y="733106"/>
            <a:ext cx="7767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Lider de la Comunidad Unida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Aylin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Ixba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Jimenez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Resposanbles del Proyecto Niños y Niñas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Guadalupe Chi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Carlos Rodríguez Colorado 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Responsables del Proyecto Adultos Mayores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Javier Rodríguez Colorado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Candy Albores Tec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 Proyecto lo elabora cada grupo, nombre, Desarrollo, actividades y resultados. 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 movimiento de la Comunidad Unida es digital, debe de tomar encuenta que todo será a traves de las redes sociales de la Comunidad  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1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51"/>
            <a:ext cx="828260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6648"/>
            <a:ext cx="1003332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86492" y="266648"/>
            <a:ext cx="3357507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5033" y="195962"/>
            <a:ext cx="38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PERÍODOS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D44F8C3-54EC-634D-AFE8-1FEB489199A9}"/>
              </a:ext>
            </a:extLst>
          </p:cNvPr>
          <p:cNvSpPr/>
          <p:nvPr/>
        </p:nvSpPr>
        <p:spPr>
          <a:xfrm>
            <a:off x="364805" y="807987"/>
            <a:ext cx="7812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Inscripción a los programas del 7 al 11 de septiembre, deben enviar un correo electrónico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proyectoninos@cudvch.com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 o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proyectoadultos@cudvch.com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 comentando por que tiene el interés de pertenecer al proyecto.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El 12 de septiembre a través de la reunión virtual cada responsable publicará la relación de los estudiantes que se integraron.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seguimientos y acuerdo se realizarán todos los sábado en horario de 13:00 a 14:00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hrs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Primer período: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desarrollo del  proyecto 12 de septiembre al 3 de octubre, se debe cubrir 40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hrs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Segundo período: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17 de octubre al 7 de noviembre,  cronogramas e inicios de actividades en las redes sociales de la comunidad. (25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hrs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Tercer período: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21 de noviembre al 12 de diciembre, actividades en las redes sociales. (25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hrs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Entrega de resultado por proyectos 19 de diciembre.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260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6648"/>
            <a:ext cx="147342" cy="680654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98" y="418348"/>
            <a:ext cx="56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CONCLUSIÓN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920" y="902924"/>
            <a:ext cx="5492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E11039-12B2-41BF-8460-FB29CB9DDDE2}"/>
              </a:ext>
            </a:extLst>
          </p:cNvPr>
          <p:cNvSpPr txBox="1"/>
          <p:nvPr/>
        </p:nvSpPr>
        <p:spPr>
          <a:xfrm>
            <a:off x="404949" y="906140"/>
            <a:ext cx="77724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concluir el proyecto, la</a:t>
            </a: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Dirección</a:t>
            </a:r>
            <a:r>
              <a:rPr lang="es-MX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acreditarán las horas del Servicio social, será Comunidad Unida quien deberá generar, en formato original o electrónico, una constancia de acreditación de horas de servicio social, para la entrega a la Dirección quien será la única que podrá liberar el Servicio social mediante los formatos Autorizados por Rectoría.</a:t>
            </a:r>
          </a:p>
        </p:txBody>
      </p:sp>
    </p:spTree>
    <p:extLst>
      <p:ext uri="{BB962C8B-B14F-4D97-AF65-F5344CB8AC3E}">
        <p14:creationId xmlns:p14="http://schemas.microsoft.com/office/powerpoint/2010/main" val="275911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51"/>
            <a:ext cx="828260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6648"/>
            <a:ext cx="1003332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86492" y="266648"/>
            <a:ext cx="3357507" cy="294716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5033" y="195962"/>
            <a:ext cx="38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PROCESOS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D44F8C3-54EC-634D-AFE8-1FEB489199A9}"/>
              </a:ext>
            </a:extLst>
          </p:cNvPr>
          <p:cNvSpPr/>
          <p:nvPr/>
        </p:nvSpPr>
        <p:spPr>
          <a:xfrm>
            <a:off x="364806" y="1134562"/>
            <a:ext cx="6598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Cartera Vencida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Cuotas Bancarias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Ingreso diario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Pago Proveedores y Servicios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Pago de nómina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Pago de nómina docentes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Presupuestos (viáticos, publicidad)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Facturación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8962" y="-1"/>
            <a:ext cx="2275037" cy="5143501"/>
          </a:xfrm>
          <a:prstGeom prst="rect">
            <a:avLst/>
          </a:prstGeom>
          <a:solidFill>
            <a:srgbClr val="E8E8E8"/>
          </a:solidFill>
          <a:ln>
            <a:solidFill>
              <a:srgbClr val="ED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260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6648"/>
            <a:ext cx="147342" cy="680654"/>
          </a:xfrm>
          <a:prstGeom prst="rect">
            <a:avLst/>
          </a:prstGeom>
          <a:solidFill>
            <a:srgbClr val="CF0700"/>
          </a:solidFill>
          <a:ln>
            <a:solidFill>
              <a:srgbClr val="CF0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98" y="418348"/>
            <a:ext cx="56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CADV(PREPARATORIA)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920" y="902924"/>
            <a:ext cx="54926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Cronograma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Calendario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clases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examenes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Información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Inscripciones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Seguimiento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 base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prospectos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Redes sociales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Actividades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promoción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Claustro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docente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Seguimiento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estudiantes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Aviso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fecha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pago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colegiaturas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bajas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676</Words>
  <Application>Microsoft Office PowerPoint</Application>
  <PresentationFormat>Presentación en pantalla (16:9)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Norpeth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Estefania</dc:creator>
  <cp:lastModifiedBy>siracides castillo</cp:lastModifiedBy>
  <cp:revision>54</cp:revision>
  <dcterms:created xsi:type="dcterms:W3CDTF">2020-01-26T19:54:50Z</dcterms:created>
  <dcterms:modified xsi:type="dcterms:W3CDTF">2020-09-05T17:11:43Z</dcterms:modified>
</cp:coreProperties>
</file>